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6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2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4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735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53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77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9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955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31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616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67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B3FD-E000-492A-A9A5-20BEDA00C4BD}" type="datetimeFigureOut">
              <a:rPr lang="en-GB" smtClean="0"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1F40-1E85-4FED-B286-4FA26D9F06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93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3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4.xls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508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GB" dirty="0" smtClean="0"/>
              <a:t>Informatics Skills Development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720080"/>
          </a:xfr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GB" dirty="0" smtClean="0"/>
              <a:t>Survey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972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576910"/>
              </p:ext>
            </p:extLst>
          </p:nvPr>
        </p:nvGraphicFramePr>
        <p:xfrm>
          <a:off x="756396" y="1556792"/>
          <a:ext cx="7777958" cy="3816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5105535" imgH="2505135" progId="Excel.Sheet.12">
                  <p:embed/>
                </p:oleObj>
              </mc:Choice>
              <mc:Fallback>
                <p:oleObj name="Worksheet" r:id="rId4" imgW="5105535" imgH="250513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6396" y="1556792"/>
                        <a:ext cx="7777958" cy="38164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278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965688"/>
              </p:ext>
            </p:extLst>
          </p:nvPr>
        </p:nvGraphicFramePr>
        <p:xfrm>
          <a:off x="486890" y="548680"/>
          <a:ext cx="8161327" cy="345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Worksheet" r:id="rId4" imgW="5105535" imgH="2162273" progId="Excel.Sheet.12">
                  <p:embed/>
                </p:oleObj>
              </mc:Choice>
              <mc:Fallback>
                <p:oleObj name="Worksheet" r:id="rId4" imgW="5105535" imgH="21622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6890" y="548680"/>
                        <a:ext cx="8161327" cy="345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07" y="4221088"/>
            <a:ext cx="8182949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156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5724344"/>
              </p:ext>
            </p:extLst>
          </p:nvPr>
        </p:nvGraphicFramePr>
        <p:xfrm>
          <a:off x="379431" y="980728"/>
          <a:ext cx="8369033" cy="4887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Worksheet" r:id="rId4" imgW="5105535" imgH="2981197" progId="Excel.Sheet.12">
                  <p:embed/>
                </p:oleObj>
              </mc:Choice>
              <mc:Fallback>
                <p:oleObj name="Worksheet" r:id="rId4" imgW="5105535" imgH="298119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9431" y="980728"/>
                        <a:ext cx="8369033" cy="4887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9235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355308"/>
              </p:ext>
            </p:extLst>
          </p:nvPr>
        </p:nvGraphicFramePr>
        <p:xfrm>
          <a:off x="755576" y="343402"/>
          <a:ext cx="7776864" cy="6109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Worksheet" r:id="rId4" imgW="5105535" imgH="4972175" progId="Excel.Sheet.12">
                  <p:embed/>
                </p:oleObj>
              </mc:Choice>
              <mc:Fallback>
                <p:oleObj name="Worksheet" r:id="rId4" imgW="5105535" imgH="49721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343402"/>
                        <a:ext cx="7776864" cy="6109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98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548680"/>
            <a:ext cx="7776864" cy="5755422"/>
          </a:xfrm>
          <a:prstGeom prst="rect">
            <a:avLst/>
          </a:prstGeom>
          <a:noFill/>
          <a:ln w="254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6000" dirty="0" smtClean="0"/>
              <a:t>NEXT STEPS</a:t>
            </a:r>
          </a:p>
          <a:p>
            <a:endParaRPr lang="en-GB" sz="44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 smtClean="0"/>
              <a:t>Establish Strategy Group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 smtClean="0"/>
              <a:t>Produce options appraisal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 smtClean="0"/>
              <a:t>Strategy Group decide on which option to adopt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528724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 Theme</vt:lpstr>
      <vt:lpstr>Worksheet</vt:lpstr>
      <vt:lpstr>Informatics Skills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Harrogate and  District NHS Foundation Trust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Informatics Skills Development</dc:title>
  <dc:creator>Booth Nigel [RCD]</dc:creator>
  <cp:lastModifiedBy>Jeff Jacklin</cp:lastModifiedBy>
  <cp:revision>2</cp:revision>
  <dcterms:created xsi:type="dcterms:W3CDTF">2015-11-06T14:31:51Z</dcterms:created>
  <dcterms:modified xsi:type="dcterms:W3CDTF">2016-01-04T09:09:23Z</dcterms:modified>
</cp:coreProperties>
</file>